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6"/>
  </p:notesMasterIdLst>
  <p:handoutMasterIdLst>
    <p:handoutMasterId r:id="rId17"/>
  </p:handoutMasterIdLst>
  <p:sldIdLst>
    <p:sldId id="278" r:id="rId5"/>
    <p:sldId id="282" r:id="rId6"/>
    <p:sldId id="271" r:id="rId7"/>
    <p:sldId id="294" r:id="rId8"/>
    <p:sldId id="295" r:id="rId9"/>
    <p:sldId id="296" r:id="rId10"/>
    <p:sldId id="297" r:id="rId11"/>
    <p:sldId id="298" r:id="rId12"/>
    <p:sldId id="293" r:id="rId13"/>
    <p:sldId id="299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F1F50-8AA0-40A4-8A14-1C6077BE748A}" v="1" dt="2024-12-24T03:25:14.464"/>
    <p1510:client id="{4D90A9D1-3774-4EB4-BEFE-017DE368ACDC}" v="170" dt="2024-12-24T03:57:07.502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7" autoAdjust="0"/>
    <p:restoredTop sz="95388" autoAdjust="0"/>
  </p:normalViewPr>
  <p:slideViewPr>
    <p:cSldViewPr snapToGrid="0">
      <p:cViewPr varScale="1">
        <p:scale>
          <a:sx n="98" d="100"/>
          <a:sy n="98" d="100"/>
        </p:scale>
        <p:origin x="54" y="6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2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6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5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73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8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8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10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0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7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655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3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501/Index.HTML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1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1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1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1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09" y="3567968"/>
            <a:ext cx="4597034" cy="146223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kern="1200">
                <a:latin typeface="+mj-lt"/>
                <a:ea typeface="+mj-ea"/>
                <a:cs typeface="+mj-cs"/>
              </a:rPr>
              <a:t>Proyecto 01</a:t>
            </a:r>
            <a:br>
              <a:rPr lang="en-US" sz="6400" kern="1200" dirty="0"/>
            </a:br>
            <a:endParaRPr lang="en-US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r="5911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Group 26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n 1" descr="Empleados, ubicación y antiguos alumnos de VLA Academy | LinkedIn">
            <a:extLst>
              <a:ext uri="{FF2B5EF4-FFF2-40B4-BE49-F238E27FC236}">
                <a16:creationId xmlns:a16="http://schemas.microsoft.com/office/drawing/2014/main" id="{43C15199-EB59-A0F1-BEB2-82A12971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52" y="188669"/>
            <a:ext cx="1205279" cy="1205279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BF85B48C-987C-6A91-C00E-DEF0A576B989}"/>
              </a:ext>
            </a:extLst>
          </p:cNvPr>
          <p:cNvSpPr txBox="1">
            <a:spLocks/>
          </p:cNvSpPr>
          <p:nvPr/>
        </p:nvSpPr>
        <p:spPr>
          <a:xfrm>
            <a:off x="283186" y="4404215"/>
            <a:ext cx="4802188" cy="88584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000"/>
              <a:t>Creación de una página web usando HTML y CSS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D2F1D99-04DB-EAE7-E7A8-681AF0DA38CC}"/>
              </a:ext>
            </a:extLst>
          </p:cNvPr>
          <p:cNvSpPr txBox="1">
            <a:spLocks/>
          </p:cNvSpPr>
          <p:nvPr/>
        </p:nvSpPr>
        <p:spPr>
          <a:xfrm>
            <a:off x="244108" y="5293215"/>
            <a:ext cx="4802188" cy="88584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000" err="1"/>
              <a:t>Keilor</a:t>
            </a:r>
            <a:r>
              <a:rPr lang="es-ES" sz="3000"/>
              <a:t> </a:t>
            </a:r>
            <a:r>
              <a:rPr lang="es-ES" sz="3000" err="1"/>
              <a:t>Rodriguez</a:t>
            </a:r>
            <a:r>
              <a:rPr lang="es-ES" sz="3000"/>
              <a:t> Campos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CF9A4A3-4E0E-540F-66E7-B900FF2FD54F}"/>
              </a:ext>
            </a:extLst>
          </p:cNvPr>
          <p:cNvSpPr txBox="1">
            <a:spLocks/>
          </p:cNvSpPr>
          <p:nvPr/>
        </p:nvSpPr>
        <p:spPr>
          <a:xfrm>
            <a:off x="253878" y="1483214"/>
            <a:ext cx="5847495" cy="146223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/>
              <a:t>Full Stack Web Developer Course</a:t>
            </a:r>
            <a:br>
              <a:rPr lang="es-ES" sz="6400" dirty="0"/>
            </a:br>
            <a:endParaRPr lang="es-ES" sz="640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73ED654-EB7E-4265-2754-26BB9ED8C411}"/>
              </a:ext>
            </a:extLst>
          </p:cNvPr>
          <p:cNvSpPr txBox="1">
            <a:spLocks/>
          </p:cNvSpPr>
          <p:nvPr/>
        </p:nvSpPr>
        <p:spPr>
          <a:xfrm>
            <a:off x="244108" y="2655522"/>
            <a:ext cx="5847495" cy="146223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500"/>
              <a:t>Profesor: Ing. Marcelo Mora Picado</a:t>
            </a:r>
            <a:br>
              <a:rPr lang="es-ES" sz="6400" dirty="0"/>
            </a:br>
            <a:endParaRPr lang="es-ES" sz="640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60FCBDB-61CD-DF84-0ECC-DFC203F3DBC9}"/>
              </a:ext>
            </a:extLst>
          </p:cNvPr>
          <p:cNvSpPr txBox="1">
            <a:spLocks/>
          </p:cNvSpPr>
          <p:nvPr/>
        </p:nvSpPr>
        <p:spPr>
          <a:xfrm>
            <a:off x="9456492" y="5889138"/>
            <a:ext cx="4802188" cy="88584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000"/>
              <a:t>Diciembre 2024</a:t>
            </a:r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2E6CBEC-03DA-EA31-4A74-D51B0C316DEA}"/>
              </a:ext>
            </a:extLst>
          </p:cNvPr>
          <p:cNvSpPr txBox="1">
            <a:spLocks/>
          </p:cNvSpPr>
          <p:nvPr/>
        </p:nvSpPr>
        <p:spPr>
          <a:xfrm>
            <a:off x="5103915" y="2134320"/>
            <a:ext cx="2278135" cy="16192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>
                <a:latin typeface="Gill Sans MT"/>
              </a:rPr>
              <a:t>Presentación</a:t>
            </a:r>
            <a:endParaRPr lang="es-ES"/>
          </a:p>
          <a:p>
            <a:pPr algn="ctr"/>
            <a:r>
              <a:rPr lang="es-ES" sz="1800">
                <a:latin typeface="Gill Sans MT"/>
              </a:rPr>
              <a:t> 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EF8BC3F-EFF4-DBF0-3C63-2551CA3F5176}"/>
              </a:ext>
            </a:extLst>
          </p:cNvPr>
          <p:cNvSpPr txBox="1"/>
          <p:nvPr/>
        </p:nvSpPr>
        <p:spPr>
          <a:xfrm>
            <a:off x="5609166" y="3757083"/>
            <a:ext cx="4233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Página web</a:t>
            </a:r>
          </a:p>
        </p:txBody>
      </p:sp>
    </p:spTree>
    <p:extLst>
      <p:ext uri="{BB962C8B-B14F-4D97-AF65-F5344CB8AC3E}">
        <p14:creationId xmlns:p14="http://schemas.microsoft.com/office/powerpoint/2010/main" val="2769157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0" y="2542197"/>
            <a:ext cx="5179330" cy="2841829"/>
          </a:xfrm>
          <a:noFill/>
        </p:spPr>
        <p:txBody>
          <a:bodyPr anchor="b">
            <a:normAutofit/>
          </a:bodyPr>
          <a:lstStyle/>
          <a:p>
            <a:r>
              <a:rPr lang="en-US" sz="2800" dirty="0"/>
              <a:t>Gracias</a:t>
            </a:r>
          </a:p>
        </p:txBody>
      </p:sp>
      <p:pic>
        <p:nvPicPr>
          <p:cNvPr id="6" name="Marcador de posición de 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0BA51D0-C530-7E63-154A-F0F00A671D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65" r="1765"/>
          <a:stretch/>
        </p:blipFill>
        <p:spPr>
          <a:xfrm>
            <a:off x="5584215" y="514670"/>
            <a:ext cx="4912214" cy="4880312"/>
          </a:xfrm>
        </p:spPr>
      </p:pic>
      <p:pic>
        <p:nvPicPr>
          <p:cNvPr id="8" name="Imagen 7" descr="Empleados, ubicación y antiguos alumnos de VLA Academy | LinkedIn">
            <a:extLst>
              <a:ext uri="{FF2B5EF4-FFF2-40B4-BE49-F238E27FC236}">
                <a16:creationId xmlns:a16="http://schemas.microsoft.com/office/drawing/2014/main" id="{230A300E-0842-C9F8-360D-4F26CB98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3" y="501284"/>
            <a:ext cx="1205279" cy="1205279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697179D2-99C5-9A9D-6572-6C20E84E964D}"/>
              </a:ext>
            </a:extLst>
          </p:cNvPr>
          <p:cNvSpPr txBox="1">
            <a:spLocks/>
          </p:cNvSpPr>
          <p:nvPr/>
        </p:nvSpPr>
        <p:spPr>
          <a:xfrm>
            <a:off x="244109" y="2499215"/>
            <a:ext cx="5847495" cy="1462233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800" dirty="0"/>
              <a:t>Full </a:t>
            </a:r>
            <a:r>
              <a:rPr lang="es-ES" sz="2800" err="1"/>
              <a:t>Stack</a:t>
            </a:r>
            <a:r>
              <a:rPr lang="es-ES" sz="2800" dirty="0"/>
              <a:t> Web </a:t>
            </a:r>
            <a:r>
              <a:rPr lang="es-ES" sz="2800" err="1"/>
              <a:t>Developer</a:t>
            </a:r>
            <a:r>
              <a:rPr lang="es-ES" sz="2800" dirty="0"/>
              <a:t> </a:t>
            </a:r>
            <a:r>
              <a:rPr lang="es-ES" sz="2800" err="1"/>
              <a:t>Course</a:t>
            </a:r>
            <a:br>
              <a:rPr lang="es-ES" sz="2800" dirty="0"/>
            </a:br>
            <a:endParaRPr lang="es-ES" sz="2800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C1AA8B5-B1E2-2EE9-A18F-EE019F7D52F5}"/>
              </a:ext>
            </a:extLst>
          </p:cNvPr>
          <p:cNvSpPr txBox="1">
            <a:spLocks/>
          </p:cNvSpPr>
          <p:nvPr/>
        </p:nvSpPr>
        <p:spPr>
          <a:xfrm>
            <a:off x="8604940" y="5249253"/>
            <a:ext cx="4802188" cy="88584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000"/>
              <a:t>Enero 2025</a:t>
            </a:r>
          </a:p>
        </p:txBody>
      </p:sp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 err="1"/>
              <a:t>Introducción</a:t>
            </a:r>
            <a:endParaRPr lang="en-US" dirty="0"/>
          </a:p>
          <a:p>
            <a:r>
              <a:rPr lang="en-US" dirty="0" err="1"/>
              <a:t>Reestructuración</a:t>
            </a:r>
            <a:r>
              <a:rPr lang="en-US" dirty="0"/>
              <a:t> </a:t>
            </a:r>
            <a:r>
              <a:rPr lang="en-US" dirty="0" err="1"/>
              <a:t>semántica</a:t>
            </a:r>
            <a:r>
              <a:rPr lang="en-US" dirty="0"/>
              <a:t> del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HTML </a:t>
            </a:r>
          </a:p>
          <a:p>
            <a:r>
              <a:rPr lang="en-US" dirty="0" err="1"/>
              <a:t>Diseño</a:t>
            </a:r>
            <a:r>
              <a:rPr lang="en-US" dirty="0"/>
              <a:t> de la </a:t>
            </a:r>
            <a:r>
              <a:rPr lang="en-US" dirty="0" err="1"/>
              <a:t>página</a:t>
            </a:r>
            <a:r>
              <a:rPr lang="en-US" dirty="0"/>
              <a:t> web </a:t>
            </a:r>
            <a:r>
              <a:rPr lang="en-US" dirty="0" err="1"/>
              <a:t>empleando</a:t>
            </a:r>
            <a:r>
              <a:rPr lang="en-US" dirty="0"/>
              <a:t> CSS </a:t>
            </a:r>
          </a:p>
          <a:p>
            <a:r>
              <a:rPr lang="en-US" dirty="0" err="1"/>
              <a:t>Resultados</a:t>
            </a:r>
            <a:endParaRPr lang="en-US" dirty="0"/>
          </a:p>
          <a:p>
            <a:r>
              <a:rPr lang="en-US" dirty="0" err="1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48" y="3029464"/>
            <a:ext cx="11115355" cy="2286000"/>
          </a:xfrm>
          <a:noFill/>
        </p:spPr>
        <p:txBody>
          <a:bodyPr anchor="ctr"/>
          <a:lstStyle/>
          <a:p>
            <a:r>
              <a:rPr lang="en-US" sz="5000" err="1">
                <a:latin typeface="Gill Sans MT"/>
              </a:rPr>
              <a:t>Introducción</a:t>
            </a:r>
            <a:endParaRPr lang="es-ES" sz="5000" err="1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690CC23-C4BA-FB1A-AC01-CED14D97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1"/>
            <a:ext cx="12192000" cy="34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1997" y="5447986"/>
            <a:ext cx="11115355" cy="2286000"/>
          </a:xfrm>
          <a:noFill/>
        </p:spPr>
        <p:txBody>
          <a:bodyPr anchor="ctr"/>
          <a:lstStyle/>
          <a:p>
            <a:r>
              <a:rPr lang="en-US" sz="2500" dirty="0" err="1">
                <a:latin typeface="Gill Sans MT"/>
              </a:rPr>
              <a:t>Reestructuración</a:t>
            </a:r>
            <a:r>
              <a:rPr lang="en-US" sz="2500" dirty="0">
                <a:latin typeface="Gill Sans MT"/>
              </a:rPr>
              <a:t> </a:t>
            </a:r>
            <a:r>
              <a:rPr lang="en-US" sz="2500" dirty="0" err="1">
                <a:latin typeface="Gill Sans MT"/>
              </a:rPr>
              <a:t>semántica</a:t>
            </a:r>
            <a:r>
              <a:rPr lang="en-US" sz="2500" dirty="0">
                <a:latin typeface="Gill Sans MT"/>
              </a:rPr>
              <a:t> del </a:t>
            </a:r>
            <a:r>
              <a:rPr lang="en-US" sz="2500" dirty="0" err="1">
                <a:latin typeface="Gill Sans MT"/>
              </a:rPr>
              <a:t>código</a:t>
            </a:r>
            <a:r>
              <a:rPr lang="en-US" sz="2500" dirty="0">
                <a:latin typeface="Gill Sans MT"/>
              </a:rPr>
              <a:t> </a:t>
            </a:r>
            <a:r>
              <a:rPr lang="en-US" sz="2500" dirty="0" err="1">
                <a:latin typeface="Gill Sans MT"/>
              </a:rPr>
              <a:t>usando</a:t>
            </a:r>
            <a:r>
              <a:rPr lang="en-US" sz="2500" dirty="0">
                <a:latin typeface="Gill Sans MT"/>
              </a:rPr>
              <a:t> HTML5 </a:t>
            </a:r>
            <a:endParaRPr lang="es-ES" sz="2500" dirty="0"/>
          </a:p>
        </p:txBody>
      </p:sp>
      <p:pic>
        <p:nvPicPr>
          <p:cNvPr id="34" name="Imagen 33" descr="Texto&#10;&#10;Descripción generada automáticamente">
            <a:extLst>
              <a:ext uri="{FF2B5EF4-FFF2-40B4-BE49-F238E27FC236}">
                <a16:creationId xmlns:a16="http://schemas.microsoft.com/office/drawing/2014/main" id="{737828AA-D39F-A0B7-97EB-7B9F77226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591" y="117230"/>
            <a:ext cx="9673126" cy="6193693"/>
          </a:xfrm>
          <a:prstGeom prst="rect">
            <a:avLst/>
          </a:prstGeom>
        </p:spPr>
      </p:pic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BEBA02F2-847C-3B92-168D-08CF3AF60FDE}"/>
              </a:ext>
            </a:extLst>
          </p:cNvPr>
          <p:cNvSpPr/>
          <p:nvPr/>
        </p:nvSpPr>
        <p:spPr>
          <a:xfrm>
            <a:off x="6781544" y="2871303"/>
            <a:ext cx="817217" cy="695739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B32D227D-565B-EA73-A2AB-8BF3D38C8B35}"/>
              </a:ext>
            </a:extLst>
          </p:cNvPr>
          <p:cNvSpPr/>
          <p:nvPr/>
        </p:nvSpPr>
        <p:spPr>
          <a:xfrm>
            <a:off x="1816795" y="2870437"/>
            <a:ext cx="817217" cy="695739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F70EE7-DDBC-FAC1-89F1-6E0BF62C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84" y="1785438"/>
            <a:ext cx="16097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3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151" y="5350294"/>
            <a:ext cx="11115355" cy="2286000"/>
          </a:xfrm>
          <a:noFill/>
        </p:spPr>
        <p:txBody>
          <a:bodyPr anchor="ctr"/>
          <a:lstStyle/>
          <a:p>
            <a:r>
              <a:rPr lang="en-US" sz="1800" dirty="0" err="1">
                <a:latin typeface="Gill Sans MT"/>
              </a:rPr>
              <a:t>Diseño</a:t>
            </a:r>
            <a:r>
              <a:rPr lang="en-US" sz="1800" dirty="0">
                <a:latin typeface="Gill Sans MT"/>
              </a:rPr>
              <a:t> de la </a:t>
            </a:r>
            <a:r>
              <a:rPr lang="en-US" sz="1800" dirty="0" err="1">
                <a:latin typeface="Gill Sans MT"/>
              </a:rPr>
              <a:t>página</a:t>
            </a:r>
            <a:r>
              <a:rPr lang="en-US" sz="1800" dirty="0">
                <a:latin typeface="Gill Sans MT"/>
              </a:rPr>
              <a:t> web </a:t>
            </a:r>
            <a:r>
              <a:rPr lang="en-US" sz="1800" dirty="0" err="1">
                <a:latin typeface="Gill Sans MT"/>
              </a:rPr>
              <a:t>empleando</a:t>
            </a:r>
            <a:r>
              <a:rPr lang="en-US" sz="1800" dirty="0">
                <a:latin typeface="Gill Sans MT"/>
              </a:rPr>
              <a:t> CSS3 </a:t>
            </a:r>
            <a:endParaRPr lang="es-ES" sz="1800" dirty="0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BEBA02F2-847C-3B92-168D-08CF3AF60FDE}"/>
              </a:ext>
            </a:extLst>
          </p:cNvPr>
          <p:cNvSpPr/>
          <p:nvPr/>
        </p:nvSpPr>
        <p:spPr>
          <a:xfrm>
            <a:off x="4065698" y="3203457"/>
            <a:ext cx="494833" cy="431970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F6020297-9F8F-60B9-A385-E83CF803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11" y="254000"/>
            <a:ext cx="3709270" cy="5900616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540B7C3-13E4-4B47-5DC7-30E0965B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49" y="254000"/>
            <a:ext cx="3709270" cy="5890847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3EC2197B-F788-C907-563A-61380C5F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574" y="254000"/>
            <a:ext cx="3479238" cy="5783385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8061ABE8-635D-CD43-1AA6-8ADD407F68D0}"/>
              </a:ext>
            </a:extLst>
          </p:cNvPr>
          <p:cNvSpPr/>
          <p:nvPr/>
        </p:nvSpPr>
        <p:spPr>
          <a:xfrm>
            <a:off x="8276236" y="3144841"/>
            <a:ext cx="494833" cy="431970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85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843" y="5418679"/>
            <a:ext cx="11115355" cy="2286000"/>
          </a:xfrm>
          <a:noFill/>
        </p:spPr>
        <p:txBody>
          <a:bodyPr anchor="ctr"/>
          <a:lstStyle/>
          <a:p>
            <a:r>
              <a:rPr lang="en-US" sz="1800" dirty="0" err="1">
                <a:latin typeface="Gill Sans MT"/>
              </a:rPr>
              <a:t>Diseño</a:t>
            </a:r>
            <a:r>
              <a:rPr lang="en-US" sz="1800" dirty="0">
                <a:latin typeface="Gill Sans MT"/>
              </a:rPr>
              <a:t> de la </a:t>
            </a:r>
            <a:r>
              <a:rPr lang="en-US" sz="1800" dirty="0" err="1">
                <a:latin typeface="Gill Sans MT"/>
              </a:rPr>
              <a:t>página</a:t>
            </a:r>
            <a:r>
              <a:rPr lang="en-US" sz="1800" dirty="0">
                <a:latin typeface="Gill Sans MT"/>
              </a:rPr>
              <a:t> web </a:t>
            </a:r>
            <a:r>
              <a:rPr lang="en-US" sz="1800" dirty="0" err="1">
                <a:latin typeface="Gill Sans MT"/>
              </a:rPr>
              <a:t>empleando</a:t>
            </a:r>
            <a:r>
              <a:rPr lang="en-US" sz="1800" dirty="0">
                <a:latin typeface="Gill Sans MT"/>
              </a:rPr>
              <a:t> CSS </a:t>
            </a:r>
            <a:endParaRPr lang="es-ES" sz="1800" dirty="0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BEBA02F2-847C-3B92-168D-08CF3AF60FDE}"/>
              </a:ext>
            </a:extLst>
          </p:cNvPr>
          <p:cNvSpPr/>
          <p:nvPr/>
        </p:nvSpPr>
        <p:spPr>
          <a:xfrm>
            <a:off x="5599467" y="3203457"/>
            <a:ext cx="494833" cy="431970"/>
          </a:xfrm>
          <a:prstGeom prst="right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E25C14AE-0F5F-B710-86D7-1DE0F416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92" y="78154"/>
            <a:ext cx="3537215" cy="6252308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1E4DCEB-2257-31D3-7D25-746C31520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529" y="78153"/>
            <a:ext cx="2862714" cy="62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582" y="5429722"/>
            <a:ext cx="11115355" cy="2286000"/>
          </a:xfrm>
          <a:noFill/>
        </p:spPr>
        <p:txBody>
          <a:bodyPr anchor="ctr"/>
          <a:lstStyle/>
          <a:p>
            <a:r>
              <a:rPr lang="en-US" sz="1800" dirty="0" err="1">
                <a:latin typeface="Gill Sans MT"/>
              </a:rPr>
              <a:t>Resultados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C6F09C-529B-72FD-C4B7-04FB0349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4" y="287267"/>
            <a:ext cx="11120782" cy="55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9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582" y="5429722"/>
            <a:ext cx="11115355" cy="2286000"/>
          </a:xfrm>
          <a:noFill/>
        </p:spPr>
        <p:txBody>
          <a:bodyPr anchor="ctr"/>
          <a:lstStyle/>
          <a:p>
            <a:r>
              <a:rPr lang="en-US" sz="1800">
                <a:latin typeface="Gill Sans MT"/>
              </a:rPr>
              <a:t>Resultados</a:t>
            </a:r>
          </a:p>
        </p:txBody>
      </p:sp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DFF70820-0084-11F3-EAF2-F355E7DB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69" y="360480"/>
            <a:ext cx="11410462" cy="53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2E6CBEC-03DA-EA31-4A74-D51B0C316DEA}"/>
              </a:ext>
            </a:extLst>
          </p:cNvPr>
          <p:cNvSpPr txBox="1">
            <a:spLocks/>
          </p:cNvSpPr>
          <p:nvPr/>
        </p:nvSpPr>
        <p:spPr>
          <a:xfrm>
            <a:off x="5217582" y="5429722"/>
            <a:ext cx="11115355" cy="2286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>
                <a:latin typeface="Gill Sans MT"/>
              </a:rPr>
              <a:t>Resultados</a:t>
            </a: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EE2334F-ACE2-6B02-4FDE-480DA414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4" y="268987"/>
            <a:ext cx="11396870" cy="55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2965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0</TotalTime>
  <Words>416</Words>
  <Application>Microsoft Office PowerPoint</Application>
  <PresentationFormat>Panorámica</PresentationFormat>
  <Paragraphs>117</Paragraphs>
  <Slides>11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3DFloatVTI</vt:lpstr>
      <vt:lpstr>Proyecto 01 </vt:lpstr>
      <vt:lpstr>Agenda</vt:lpstr>
      <vt:lpstr>Introducción</vt:lpstr>
      <vt:lpstr>Reestructuración semántica del código usando HTML5 </vt:lpstr>
      <vt:lpstr>Diseño de la página web empleando CSS3 </vt:lpstr>
      <vt:lpstr>Diseño de la página web empleando CSS </vt:lpstr>
      <vt:lpstr>Resultados</vt:lpstr>
      <vt:lpstr>Resultados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374</cp:revision>
  <dcterms:created xsi:type="dcterms:W3CDTF">2024-12-10T01:18:32Z</dcterms:created>
  <dcterms:modified xsi:type="dcterms:W3CDTF">2024-12-24T03:58:46Z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